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6" r:id="rId2"/>
    <p:sldId id="53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743BB-D061-E323-299F-36FF9120C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71636887-5F11-6E76-E1D9-E8873237F57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滋賀県の場所を示すイラスト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CC08C56-898B-39FE-3D19-073B2D9F0029}"/>
              </a:ext>
            </a:extLst>
          </p:cNvPr>
          <p:cNvGrpSpPr>
            <a:grpSpLocks noChangeAspect="1"/>
          </p:cNvGrpSpPr>
          <p:nvPr/>
        </p:nvGrpSpPr>
        <p:grpSpPr>
          <a:xfrm>
            <a:off x="754760" y="1183768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74EB08BE-B622-182C-F8E1-9AF29942F8D3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3BB06FEB-F39B-5DDE-9B77-0EC870F54DC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350C83F-9CAC-2B5C-88C1-C927A1C2534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A3C212F5-B412-3BD9-131E-63D54FFF5B7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E2F5A915-4190-19A3-D19D-A0C9643812E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F994BB34-C31E-8041-0ACC-55D82FBEF27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312E3EB-E0FB-8701-51BA-1677C295745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7D17010B-D290-C2F7-35C6-D2A38F12256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10D37F53-4E20-E36A-BCC1-906D8C03607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CEC09A6A-7A05-FAE5-869D-354D271753C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86BA31A8-422C-CE30-78E9-316A864941F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1033D14B-E864-11A4-5131-7424487C4BA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B18D6DE6-AF67-F39E-18A1-871A4C70882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4924DBC7-B5E8-5FD5-EAE2-4354807FA36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303E2907-1648-0068-2339-8911D371D1CA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4606C3B4-22FF-990D-6120-7B5908ACFD0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BB1BB848-D8A9-6617-2B28-2779CCEBC51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7635BFA0-3B2D-A17B-616B-192B4B1FA5A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3118E13E-AB38-3BB3-F326-13EFF39D30F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4F874956-8F82-20C8-DF6B-96EFD073233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2166482A-88EF-B0D3-9EAD-48B27D5467E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63A3A326-68AA-EF30-F57B-ADDE0F69982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F7A005D5-D9BC-345F-A02D-DFBC160A544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9A13C8F5-003D-FA88-A044-339B74B52E8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290768A9-3D2C-B12D-2AAB-5313A2BB78C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5A04DC1D-7749-F36D-EFC5-7F132B9924E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C9480750-2DF9-20F3-BE74-565F063DF88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AC88CD63-4F52-B329-352B-37F36BF82DB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94828EB5-5F03-86D4-9F87-B7B3542DF47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91CDE601-E9C7-1BC1-E17C-62C96BA19E9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F0AF75ED-5D9B-6B06-3CEF-EA987270777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E07BC285-AFBE-5166-2C2D-E70ACC1EE17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D485F89A-DA28-83CF-A324-78644C3FFF0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F1C5B283-29B2-D6D9-F6F7-F73C777F65C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B6015C48-4A59-4AAA-DD25-8C1EA71C2D4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1BDF8681-D908-50B1-C492-9E31CE08933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67FE8998-3B45-7430-87F9-2ADDE9EF793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DAA59686-A0A1-C770-3A93-709554CB483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EB84B133-3296-DA4F-3308-9538C3FE8991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EAB83A18-34DC-A0C8-DCAB-437A9B8F17B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72FC618E-F470-AFBD-1220-9418973F0BA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CEADE70D-F185-D7E7-27E1-291A16886C6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DB479905-FEC5-22C7-7DF0-595A539C9E4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1D639D39-51FF-1449-A392-82ADC111E0E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012C01EA-6019-3380-1CDC-72035AF782A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C4A0B6D2-5E85-74A3-F85D-5BF4A0F0039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1DDB58A5-B220-9F28-17F0-70ED6A74072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20CACF69-86FD-E826-3D14-7BE211DD96C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D16F1302-EBDB-A833-091D-E3C58C71EC1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18DE0AAB-38C3-CA5B-F8B2-1B84B2994281}"/>
                </a:ext>
              </a:extLst>
            </p:cNvPr>
            <p:cNvCxnSpPr>
              <a:cxnSpLocks/>
            </p:cNvCxnSpPr>
            <p:nvPr/>
          </p:nvCxnSpPr>
          <p:spPr>
            <a:xfrm>
              <a:off x="2560637" y="2085975"/>
              <a:ext cx="0" cy="314326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D0AD1514-C23B-7B6B-D6BB-C56F52B5447D}"/>
                </a:ext>
              </a:extLst>
            </p:cNvPr>
            <p:cNvSpPr txBox="1"/>
            <p:nvPr/>
          </p:nvSpPr>
          <p:spPr>
            <a:xfrm>
              <a:off x="2262997" y="187776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滋賀県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D035F3E-F663-2B23-3577-C006B1961F84}"/>
              </a:ext>
            </a:extLst>
          </p:cNvPr>
          <p:cNvGrpSpPr>
            <a:grpSpLocks noChangeAspect="1"/>
          </p:cNvGrpSpPr>
          <p:nvPr/>
        </p:nvGrpSpPr>
        <p:grpSpPr>
          <a:xfrm>
            <a:off x="3746245" y="4104507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A90D7BF4-E10C-BCBB-296C-FFFF62D297C0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8DBDA972-8283-3EAA-B522-53870999C6B2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2F744E01-4608-EBC9-4FB9-026F90553FE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F00B55F0-3EB8-E9DB-AE02-1ED8CFC845CF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4CB940C7-A737-6213-F6EC-B07475FE1D5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0157647D-407A-1059-20AF-BE752704AB59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2224D9DD-BFF2-C10B-CF7C-D2D013E9F55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C6772185-723A-E1A0-B9E1-3410BB1E63BD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A9728F76-EC5D-ACA5-D00F-3467B490E6DD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D7249D95-3C17-DD1C-B72D-DA931CFE63F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CFDCD1CF-E65B-5A35-EF8A-6BA9D555D36F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08CD6244-1D22-F9AA-214B-D6F7E2A605B9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51B5BFD7-6500-9F79-41F8-5F36023F19E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B9873FDC-8D79-5CE3-EC5A-58B17E6C0CF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C44A7F1D-227D-9C64-0D7F-BEFDCC51F100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6EC89701-1612-7769-3C99-B2EB4D45F59C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ADEFD463-29CD-34D8-8FA1-F39B5D8C49EC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DAA5DB3A-A1F6-3B78-2DD9-07E92AF086A7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F1820638-6395-D843-D209-FDC9105DBCFB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E0C01F66-6E19-17EF-E442-7E826774195C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B4BBA0B9-8137-41AB-FD1C-9F0387C02DE1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A50B3C7B-8B1C-42F1-AB8B-75F09710915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DCEEEC50-E7E3-672D-2759-221FEB737DB2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D51705FB-AD7F-AA56-EB35-2D5F0209C538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B3AFF58C-C919-B0B5-01F9-92A9B1B9ADE4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0264F356-39BC-9ECF-2D79-079A3ABC160B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A8C99CA7-F9FE-BF22-4AD8-534FB38CD03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11C5469E-BD21-EB84-B9DB-FDBE498588D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362CE026-F5B5-6353-F802-0F4BE28A8A7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56E13691-7D66-009D-8E48-3A595EA79659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B6C60600-2CD1-3490-D28A-D97A7AE358F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2CA06567-B5E9-718F-387B-114456301A90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CD3ACDE8-6C7D-440E-686D-8328EB8337F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45BCEFDC-E68B-E7D1-3D74-676C91D48848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D628E00B-7BBD-0844-CD7E-CA30900A8411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33018C29-038D-3826-FABF-3B6147A12891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84AEC436-4ECC-F515-CEF8-60826279BB16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06361295-6FDC-D46C-F74A-F7EFC9022B6A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30BF98BB-9F8F-8864-7A75-D7D3846DD56F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9E878AE9-74B3-CA0A-7063-26CEDDC87FB3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C723DCDC-8579-265B-1213-E4A12D10081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27ECA460-527B-ADCB-67C8-A9D719FF0D34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04192B39-C147-54A2-C32A-6DAE5FBE787E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EBD901E1-9334-A46C-6B8D-68008C3C009E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10A231EB-C4D2-073F-48BD-910F5D9A407F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B0BAB1ED-C0A0-A90D-4A0B-74CB2DDBFCF4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1BF5E7A4-92E5-DBAB-6281-C0DFD3536692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DAE92447-589B-253A-41EB-B6E5EDD306A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C1D7183F-038C-C265-45A7-E58025D7FFEE}"/>
                </a:ext>
              </a:extLst>
            </p:cNvPr>
            <p:cNvSpPr/>
            <p:nvPr/>
          </p:nvSpPr>
          <p:spPr>
            <a:xfrm>
              <a:off x="4948237" y="4255547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738D0373-6819-A81F-76E0-0C22C3A81184}"/>
                </a:ext>
              </a:extLst>
            </p:cNvPr>
            <p:cNvSpPr txBox="1"/>
            <p:nvPr/>
          </p:nvSpPr>
          <p:spPr>
            <a:xfrm>
              <a:off x="4783137" y="4042822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AA359FF-1E02-0477-9A89-12C0C56B784A}"/>
              </a:ext>
            </a:extLst>
          </p:cNvPr>
          <p:cNvGrpSpPr>
            <a:grpSpLocks noChangeAspect="1"/>
          </p:cNvGrpSpPr>
          <p:nvPr/>
        </p:nvGrpSpPr>
        <p:grpSpPr>
          <a:xfrm>
            <a:off x="3663122" y="1198055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107C5052-0176-020B-39C5-521D8F98E6E2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8104E82A-F00C-CCDE-A249-152BDA5648F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796644CE-2B61-DDA4-1C95-F933B623E69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6B22CFA9-AD0D-0A66-7E90-86B41A49C9C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94E988C4-E3F2-023B-9448-C915DA485C1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1A20B8F9-48F8-EBDE-0963-F91CDFDD576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5DC485CD-1DDD-F396-6B66-F525CEB2FA6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E6A5834E-552B-27A5-B90E-8BB1CA2CABA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24768BA6-AE95-76AE-9772-7662C7B9528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1CD3B66E-6E8B-21D3-5BBA-DF496B929DE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C05B4ABF-131C-B532-88EC-C3C8EDCC449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DDFF545E-3CF6-0F89-AFF2-BC2B8C80A42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6D36D16A-1745-3A13-E8EB-9A4307C2B9F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9ED4013D-CE73-E98E-C8CD-7011D3DF0F2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515E57AE-E886-96D3-7F4B-F67A7CDCDEF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FD3B8661-D844-B75A-4A57-C797B543C30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19183666-A88C-74FA-6D71-9667A7A17AB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459A64DE-8380-769F-9E59-667587AE3DA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500A1449-3FAE-14A3-9140-AB553A38864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5B94E533-E424-CB0B-FA29-4519908A563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56DDB75A-F38E-0D74-64C2-38F1098BF5B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9DECBD03-51B4-33FE-4079-B0B224C0D7F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3660E941-63DD-7821-D4C3-13FB2B02418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991C9362-F380-F62C-230E-CA723DFC800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64251820-2786-D0CB-6A2C-68FDE852598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529D7E8E-2F24-49C5-7A50-B06A6702438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DE393063-6D08-3700-367C-9BF550FC7D2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6F559792-56B5-D543-BB97-8B8099DC408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5F6A3595-71FF-1AA5-E062-D7F2DA33586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B1CCC85D-A1AF-35AF-CA77-44D2648A5A8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1C17F830-3CA4-2E06-5436-BA905C439BB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0313B1B5-4165-B18B-1B7C-6CEF8E54B21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EA5175BC-F898-2A63-3653-3A00C5F6029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76CD5465-16A5-3A71-1088-A63F51882EB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4C37910D-D00C-5C70-C771-31591D1E564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643C3362-9D07-C1A3-B230-3C033103816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6E31202C-BA39-A822-EF97-E2CDC0DFEAE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BE8D3AD4-E2A7-2DB3-AD44-2FBB3E52179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DC2476BC-E5B7-5253-A858-FD1729E76A1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082947A2-E13B-F450-7DF8-A86564AB52E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41001A2A-2738-1257-AC83-15914D719AF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1EF5534B-2041-6E7A-8A11-7C6F624DFA7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FACB0084-D38B-DE0A-4887-B15B58F9B02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9F07CA7D-0454-AD4C-C079-AC18385BCED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149DBB84-B971-24D0-67EC-BA4D2C7B816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CC43777C-D8A3-C59F-8B35-B9B56375CE8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24F83C1A-F73D-F5B6-FBF1-988B37868F2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DBFA6FE5-3DEC-3493-9D49-5E1E78C2E82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D69C018E-575C-7473-AED4-5BF3BAE19E5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1D2BADF6-04F5-7E25-608B-C1924FE03579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3BE5D541-7B9C-CC00-83D1-49FC7EE05C6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C2B862A2-51F2-81F7-4AA5-486DFFA9149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FB7B05B6-EA2B-095D-1465-34C101D2F05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2DB72E96-B54E-899A-4933-707857461D7E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2B6A69FC-9185-08AC-9A5C-3EE2990BFE3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F56F3A0B-CED8-9F63-8261-689D8FDE505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42349474-197A-E33A-AD88-0CC8073733C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DEA6C7EB-4DD7-22AD-98C1-620AF9D4048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53C4869F-FFF1-FD8D-8BF5-FA03EE2033C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9068854A-1652-BFF3-B524-A7970A31FFD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EBAE604C-EDA1-3FF0-4815-D9FBF195625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C6840D69-3659-BD8D-0C87-D52C58141A7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B0445FAF-972A-6523-4F78-EFB91BE8A11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D3B050F9-1F52-D2B2-5808-E49D879A6A1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4ADEAADA-354C-1160-D853-27514AEAA16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94760CEC-721A-363A-92D2-EAAE5371998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87B3B584-990E-70FE-B0D8-8D5237853E0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4C02B98B-5C68-7721-5067-7D8A5CE4334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F77ACCA1-21F9-4882-3EFD-4CE3F69A081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3FB82CCB-550C-746A-703F-4A0CFE030C0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275F41AE-453C-6DDB-07C6-2316E43163E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7BB71AF3-C384-E872-7A82-9F47D9D8EED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99705C4B-A900-F69D-9AC4-0AE2768BE8D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EB6C05D6-2E80-C5D3-44B4-4C748ABFD7F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92E1965C-E255-9604-13AD-776E2C36CAD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95953641-B6CE-2EFB-D224-F3F1AE55621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566C457D-ED6C-5E03-29EA-492631C91B4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D546B786-CBD8-1D54-22DF-154293B048A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90E1DEBD-FC29-84E1-0DA8-6A7691D997F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EF2BFD4E-1E6C-5139-A710-B2B53259111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B9B85487-D7E8-1A27-4699-3EFDBA4AE8D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179EA85D-9675-4839-C8FB-02BF7098B18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0C859ADF-5F4C-ACE3-B7D7-2669FF0255B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E1040C33-0C24-CF71-A169-6CF7FCF752E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7CD1BEFD-FFFC-AD1A-70F9-36582CA38E0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A436C026-E7F9-077F-1ABD-05F695B6BA6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6349A5ED-70BD-E772-3674-9864FE34359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58827A9C-88BE-9EFA-F6E6-47F718B8D6F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73AF70DD-4BCC-4F4A-66C7-AE4852B5045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C40ED210-A3AE-2B1B-F80B-BDF0E6AD8D9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0AA491A1-7A40-7DE4-3C82-56FA8226D0A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3C48BE8C-0424-4EC4-65CB-5AF82B5847D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CA405F4A-6585-843E-505F-1F94F5E420B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79BD62CA-2532-D8B3-ED53-E8A3FBB0D8C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4C3668F1-8C36-2AB0-E94D-056D49681BC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8E20DD3E-2513-1B9E-6DF4-402CD41AA9F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C5D94973-F31A-BF19-B2CB-E62138418FF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7D27E09F-5B38-6A19-7815-BCB8E57DCB5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E46E122F-707D-5249-52F5-09E32F941F05}"/>
                </a:ext>
              </a:extLst>
            </p:cNvPr>
            <p:cNvCxnSpPr>
              <a:cxnSpLocks/>
            </p:cNvCxnSpPr>
            <p:nvPr/>
          </p:nvCxnSpPr>
          <p:spPr>
            <a:xfrm>
              <a:off x="4977607" y="2177256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01368581-D7E6-C293-DBE3-2BBE393250E3}"/>
                </a:ext>
              </a:extLst>
            </p:cNvPr>
            <p:cNvSpPr txBox="1"/>
            <p:nvPr/>
          </p:nvSpPr>
          <p:spPr>
            <a:xfrm>
              <a:off x="4768850" y="197167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4BF41BD-8293-2E46-E029-B52FF2FFDF71}"/>
              </a:ext>
            </a:extLst>
          </p:cNvPr>
          <p:cNvGrpSpPr>
            <a:grpSpLocks noChangeAspect="1"/>
          </p:cNvGrpSpPr>
          <p:nvPr/>
        </p:nvGrpSpPr>
        <p:grpSpPr>
          <a:xfrm>
            <a:off x="833881" y="4136257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1B9AF4B1-000D-A7A9-6B1F-62C8B1979005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0C58D21B-232B-7424-4E38-F3AF83551B7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660A1291-D31C-035A-E9C2-85F47D8700A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E178D3CA-67DE-83D5-9170-9605F1F42074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CA7358E8-E3DE-CA9D-2674-4C1495DAC1AD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35D4BF55-5CC1-585E-6834-0B6DD3B68D2E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087B44BC-B1C9-F0F1-FD8D-E2701C7736B3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1B33BFF6-A796-6280-88CD-A0F616DD8122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F868ADF3-65F9-2056-BA38-75A3D04F1C0A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EBD6A1A7-8FF7-00EC-3B5D-9D59A91BC56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6FD563D8-01F4-33A4-1DAA-568EE07BCAB5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89732417-A0DE-6D77-840A-EC7A3FC22818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3B7B58A7-2D0E-41EB-C4EA-D29417DF0D89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C1CFE44B-C6B3-F515-0003-F9FB90EAD563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DA06D61E-E246-1F95-4C93-8A90C8A7435D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FB7794EB-40B0-F226-E903-8DDA3CBEC57D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83764E9A-19EB-B244-4DE5-2B9CCB565DF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22CEE05D-1342-DA11-6607-A04330BC4C9B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D744BA2D-AEDD-2D45-5B9B-0A10DD1AF23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DF023CCA-3433-B186-296F-F7D5F456974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3C64EEA3-1817-171A-9DBD-D6F03656B504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960156D2-3AD7-5786-B7EE-F2758668418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B24E900F-8388-E139-8CAA-C3A1B942F99E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CC16E2A2-B015-65C1-C1E7-E9F9D8CCB125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665E4A14-0215-0635-D20B-554F42CC42AF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4D3BF1CF-A4B3-868C-3136-7B3E31226735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416775D9-2ABC-67A9-0289-84FD510873F3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97D1ACBA-3F01-9163-1C42-10BADE93EC3D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F3975ABD-3335-DED8-E5DC-F8A7F0B3BE8A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4F6A1045-8416-3746-1F76-5A96A6ABE996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925321CE-4805-F21C-584B-BC50C5B243D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A62F88D4-B9A5-C45F-1640-13ECB0B38D24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FA13C1A9-E6C1-2FFE-23A2-BA294727EC47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A06B7A7E-8C0B-3C3B-D416-B51DD587AC51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8DFD011C-0460-41F3-31AA-375BCE28C26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76430CF7-8B7F-D68F-AB15-BE1A163E27C0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4E1D1A18-56CC-4BC4-51BB-D0FF097B018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C14E5D2F-7F7E-3ECE-199C-4258A39BCA35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5E3DC7C0-3BC7-1A3A-894A-851E0748B570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07CD6283-DF40-9641-4872-3536AD12524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E95EA3D6-374D-D3C1-D00C-3BAE79F2C6DA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F7623700-A4BF-C67E-C932-7A2E8BF38654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CF2A8608-D0FA-790D-15A2-0E201A36E8C4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925AC729-41CE-9B54-28B2-51D3E8C1D4FD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631F7DD6-4C1B-119D-262F-C7810955B0CE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70A800E3-19AF-002C-B00E-A3D5EEFA3D56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DAC7273C-CFE6-F39D-68A7-0BD4957E83F7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786C9D23-5871-B7D6-DF01-9DEC64F259D7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CBA317DC-08D0-8600-287A-4EF5700F3877}"/>
                </a:ext>
              </a:extLst>
            </p:cNvPr>
            <p:cNvCxnSpPr>
              <a:cxnSpLocks/>
            </p:cNvCxnSpPr>
            <p:nvPr/>
          </p:nvCxnSpPr>
          <p:spPr>
            <a:xfrm>
              <a:off x="2601118" y="4411994"/>
              <a:ext cx="0" cy="314326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ED09329C-D14D-E0C4-DF7E-9CE59D76DBC7}"/>
                </a:ext>
              </a:extLst>
            </p:cNvPr>
            <p:cNvSpPr txBox="1"/>
            <p:nvPr/>
          </p:nvSpPr>
          <p:spPr>
            <a:xfrm>
              <a:off x="2303478" y="4203784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滋賀県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C195EBE-019B-EF28-C4C1-70B49711F0D0}"/>
              </a:ext>
            </a:extLst>
          </p:cNvPr>
          <p:cNvGrpSpPr>
            <a:grpSpLocks noChangeAspect="1"/>
          </p:cNvGrpSpPr>
          <p:nvPr/>
        </p:nvGrpSpPr>
        <p:grpSpPr>
          <a:xfrm>
            <a:off x="6607682" y="1183768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5954E46A-9282-F3AF-63D1-7745AEEBFCCC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036F7132-A9D8-DD1B-FDB0-2D994EBD980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1E7ECA1C-DCD5-77EC-6B8D-27DBA7B8B3E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E318E265-F78A-6C67-1C9A-66347DF8526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539F7B1F-2822-3474-E9BB-7C7E3999163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14E3BA02-67B8-29AA-FACA-490675FDB17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DF012045-A05A-8D63-4217-75144430C06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5CD983ED-43AE-AB1C-E530-0B9FB74523C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3D7EBCDD-6677-9A9F-0AB1-3B2CACC4806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0D804F2F-8CA0-518F-CAD6-701A7E150AF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C0D136D1-2BA1-5352-FB73-7ABC3EBF39D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406D5F00-DD86-1C7E-4DB5-FB59D6F6968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3380D18B-0F47-CD54-A363-09B4B2D08F1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D6A1604D-2DFE-BDCA-60C2-DC9AB16BD3A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9E9FE42B-467A-84DC-5776-B553778E645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94120C65-F6F5-4C4A-C967-E2D9A287507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C26B1FB9-5A45-4DB3-1D79-B2D21586FD7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05E5CB38-3394-3791-5B19-9C6255E518B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46243E37-FC4D-CC83-ED52-5F11ACAACB4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3C0C2162-E6E0-952B-B9D4-DBD8A263B06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C233A644-DC8E-B0E4-D4EB-DD13DC20BDE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51D5FA76-F9CA-FBD3-E087-C4BA020DF57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AE0843A9-2B29-4588-AA39-05EFDF1B205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D05A6CF3-EEFF-3EAC-FAFD-C1C0FE1C710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77450DF1-8DB6-A91B-3206-1372F5B4EE3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CF57D97D-0614-4087-1E3E-5DDB88C7DDC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DE790B0A-F775-4CD2-2D86-03475CF675C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2E9CFF08-3BE9-5E0B-F898-357DEAC5969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BC6FD05A-7219-8FE3-1694-2805DA01050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754E35FF-2107-AB8E-ECAC-37F25026D2B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50C34536-1143-CD14-40C2-B259C23A4CB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9DE9C834-34BB-0ED6-6BD4-686B272A5FE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2B045E28-187F-3FFD-D032-084697F69B1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06F48169-4174-9067-8CFA-BEDC32AB6E2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61132A0E-2235-4F90-D787-3A80C7050FF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FE0C18EE-40F0-0381-D822-56D958A8011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F3E10635-2074-B01B-BDCF-58814060DBA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0C22E614-3A68-8AFD-F820-D59361D77B2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D60786FA-827D-F446-20A9-3FAA94D843B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9808AB77-46E8-FBC4-8582-980B0E1EF39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44DDB1E6-0629-C25E-A3F7-C9BE94BB834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CCCFFE6F-EA14-F76F-A0B1-1AC4417066E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B4297C67-B8BC-F018-F7B3-3B71E45ADFA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5F6AECA2-CB6C-54FB-F260-BE1355ACA76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7327EB89-05D2-909A-6B3E-54B3B5B2BE2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F696E34C-6F80-837A-C4E4-D2E95829FCE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A5102051-1311-47B2-3A8A-A212C0E972D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25C84CD1-0B05-BB90-B055-055C3ACB838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72B8FE9-82DA-0893-F699-DDF3A778249B}"/>
                </a:ext>
              </a:extLst>
            </p:cNvPr>
            <p:cNvSpPr/>
            <p:nvPr/>
          </p:nvSpPr>
          <p:spPr>
            <a:xfrm>
              <a:off x="7353663" y="2357439"/>
              <a:ext cx="53822" cy="76544"/>
            </a:xfrm>
            <a:custGeom>
              <a:avLst/>
              <a:gdLst>
                <a:gd name="connsiteX0" fmla="*/ 1144960 w 1924248"/>
                <a:gd name="connsiteY0" fmla="*/ 4 h 3461710"/>
                <a:gd name="connsiteX1" fmla="*/ 1375458 w 1924248"/>
                <a:gd name="connsiteY1" fmla="*/ 115204 h 3461710"/>
                <a:gd name="connsiteX2" fmla="*/ 1409978 w 1924248"/>
                <a:gd name="connsiteY2" fmla="*/ 123030 h 3461710"/>
                <a:gd name="connsiteX3" fmla="*/ 1417384 w 1924248"/>
                <a:gd name="connsiteY3" fmla="*/ 153868 h 3461710"/>
                <a:gd name="connsiteX4" fmla="*/ 1503336 w 1924248"/>
                <a:gd name="connsiteY4" fmla="*/ 443644 h 3461710"/>
                <a:gd name="connsiteX5" fmla="*/ 1808136 w 1924248"/>
                <a:gd name="connsiteY5" fmla="*/ 617816 h 3461710"/>
                <a:gd name="connsiteX6" fmla="*/ 1866192 w 1924248"/>
                <a:gd name="connsiteY6" fmla="*/ 1546730 h 3461710"/>
                <a:gd name="connsiteX7" fmla="*/ 1837164 w 1924248"/>
                <a:gd name="connsiteY7" fmla="*/ 1807988 h 3461710"/>
                <a:gd name="connsiteX8" fmla="*/ 1924248 w 1924248"/>
                <a:gd name="connsiteY8" fmla="*/ 2040216 h 3461710"/>
                <a:gd name="connsiteX9" fmla="*/ 1837164 w 1924248"/>
                <a:gd name="connsiteY9" fmla="*/ 2867530 h 3461710"/>
                <a:gd name="connsiteX10" fmla="*/ 1401736 w 1924248"/>
                <a:gd name="connsiteY10" fmla="*/ 3143300 h 3461710"/>
                <a:gd name="connsiteX11" fmla="*/ 922764 w 1924248"/>
                <a:gd name="connsiteY11" fmla="*/ 3056216 h 3461710"/>
                <a:gd name="connsiteX12" fmla="*/ 908248 w 1924248"/>
                <a:gd name="connsiteY12" fmla="*/ 3259416 h 3461710"/>
                <a:gd name="connsiteX13" fmla="*/ 766736 w 1924248"/>
                <a:gd name="connsiteY13" fmla="*/ 3443566 h 3461710"/>
                <a:gd name="connsiteX14" fmla="*/ 744284 w 1924248"/>
                <a:gd name="connsiteY14" fmla="*/ 3461710 h 3461710"/>
                <a:gd name="connsiteX15" fmla="*/ 735272 w 1924248"/>
                <a:gd name="connsiteY15" fmla="*/ 3425664 h 3461710"/>
                <a:gd name="connsiteX16" fmla="*/ 691444 w 1924248"/>
                <a:gd name="connsiteY16" fmla="*/ 3317020 h 3461710"/>
                <a:gd name="connsiteX17" fmla="*/ 405692 w 1924248"/>
                <a:gd name="connsiteY17" fmla="*/ 3107468 h 3461710"/>
                <a:gd name="connsiteX18" fmla="*/ 205668 w 1924248"/>
                <a:gd name="connsiteY18" fmla="*/ 3088420 h 3461710"/>
                <a:gd name="connsiteX19" fmla="*/ 224716 w 1924248"/>
                <a:gd name="connsiteY19" fmla="*/ 2859820 h 3461710"/>
                <a:gd name="connsiteX20" fmla="*/ 81844 w 1924248"/>
                <a:gd name="connsiteY20" fmla="*/ 2488344 h 3461710"/>
                <a:gd name="connsiteX21" fmla="*/ 53268 w 1924248"/>
                <a:gd name="connsiteY21" fmla="*/ 1573944 h 3461710"/>
                <a:gd name="connsiteX22" fmla="*/ 28740 w 1924248"/>
                <a:gd name="connsiteY22" fmla="*/ 1465238 h 3461710"/>
                <a:gd name="connsiteX23" fmla="*/ 0 w 1924248"/>
                <a:gd name="connsiteY23" fmla="*/ 1342246 h 3461710"/>
                <a:gd name="connsiteX24" fmla="*/ 2024 w 1924248"/>
                <a:gd name="connsiteY24" fmla="*/ 1342498 h 3461710"/>
                <a:gd name="connsiteX25" fmla="*/ 53268 w 1924248"/>
                <a:gd name="connsiteY25" fmla="*/ 1154844 h 3461710"/>
                <a:gd name="connsiteX26" fmla="*/ 310444 w 1924248"/>
                <a:gd name="connsiteY26" fmla="*/ 1088168 h 3461710"/>
                <a:gd name="connsiteX27" fmla="*/ 472368 w 1924248"/>
                <a:gd name="connsiteY27" fmla="*/ 678594 h 3461710"/>
                <a:gd name="connsiteX28" fmla="*/ 720016 w 1924248"/>
                <a:gd name="connsiteY28" fmla="*/ 754794 h 3461710"/>
                <a:gd name="connsiteX29" fmla="*/ 967668 w 1924248"/>
                <a:gd name="connsiteY29" fmla="*/ 526194 h 3461710"/>
                <a:gd name="connsiteX30" fmla="*/ 1167692 w 1924248"/>
                <a:gd name="connsiteY30" fmla="*/ 507144 h 3461710"/>
                <a:gd name="connsiteX31" fmla="*/ 1120068 w 1924248"/>
                <a:gd name="connsiteY31" fmla="*/ 11844 h 3461710"/>
                <a:gd name="connsiteX32" fmla="*/ 1144960 w 1924248"/>
                <a:gd name="connsiteY32" fmla="*/ 4 h 346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24248" h="3461710">
                  <a:moveTo>
                    <a:pt x="1144960" y="4"/>
                  </a:moveTo>
                  <a:cubicBezTo>
                    <a:pt x="1196368" y="-664"/>
                    <a:pt x="1293354" y="84632"/>
                    <a:pt x="1375458" y="115204"/>
                  </a:cubicBezTo>
                  <a:lnTo>
                    <a:pt x="1409978" y="123030"/>
                  </a:lnTo>
                  <a:lnTo>
                    <a:pt x="1417384" y="153868"/>
                  </a:lnTo>
                  <a:cubicBezTo>
                    <a:pt x="1446790" y="269548"/>
                    <a:pt x="1475516" y="368048"/>
                    <a:pt x="1503336" y="443644"/>
                  </a:cubicBezTo>
                  <a:cubicBezTo>
                    <a:pt x="1614612" y="746024"/>
                    <a:pt x="1747660" y="433968"/>
                    <a:pt x="1808136" y="617816"/>
                  </a:cubicBezTo>
                  <a:cubicBezTo>
                    <a:pt x="1868612" y="801664"/>
                    <a:pt x="1861354" y="1348368"/>
                    <a:pt x="1866192" y="1546730"/>
                  </a:cubicBezTo>
                  <a:cubicBezTo>
                    <a:pt x="1871030" y="1745092"/>
                    <a:pt x="1827488" y="1725740"/>
                    <a:pt x="1837164" y="1807988"/>
                  </a:cubicBezTo>
                  <a:cubicBezTo>
                    <a:pt x="1846840" y="1890234"/>
                    <a:pt x="1924248" y="1863624"/>
                    <a:pt x="1924248" y="2040216"/>
                  </a:cubicBezTo>
                  <a:cubicBezTo>
                    <a:pt x="1924248" y="2216804"/>
                    <a:pt x="1924248" y="2683682"/>
                    <a:pt x="1837164" y="2867530"/>
                  </a:cubicBezTo>
                  <a:cubicBezTo>
                    <a:pt x="1750076" y="3051378"/>
                    <a:pt x="1554136" y="3111854"/>
                    <a:pt x="1401736" y="3143300"/>
                  </a:cubicBezTo>
                  <a:cubicBezTo>
                    <a:pt x="1249336" y="3174748"/>
                    <a:pt x="1005012" y="3036864"/>
                    <a:pt x="922764" y="3056216"/>
                  </a:cubicBezTo>
                  <a:cubicBezTo>
                    <a:pt x="840516" y="3075568"/>
                    <a:pt x="980820" y="3184424"/>
                    <a:pt x="908248" y="3259416"/>
                  </a:cubicBezTo>
                  <a:cubicBezTo>
                    <a:pt x="871964" y="3296912"/>
                    <a:pt x="830840" y="3380368"/>
                    <a:pt x="766736" y="3443566"/>
                  </a:cubicBezTo>
                  <a:lnTo>
                    <a:pt x="744284" y="3461710"/>
                  </a:lnTo>
                  <a:lnTo>
                    <a:pt x="735272" y="3425664"/>
                  </a:lnTo>
                  <a:cubicBezTo>
                    <a:pt x="721704" y="3382504"/>
                    <a:pt x="706524" y="3344008"/>
                    <a:pt x="691444" y="3317020"/>
                  </a:cubicBezTo>
                  <a:cubicBezTo>
                    <a:pt x="631116" y="3209068"/>
                    <a:pt x="486656" y="3145568"/>
                    <a:pt x="405692" y="3107468"/>
                  </a:cubicBezTo>
                  <a:cubicBezTo>
                    <a:pt x="324732" y="3069368"/>
                    <a:pt x="235828" y="3129694"/>
                    <a:pt x="205668" y="3088420"/>
                  </a:cubicBezTo>
                  <a:cubicBezTo>
                    <a:pt x="175504" y="3047144"/>
                    <a:pt x="245356" y="2959832"/>
                    <a:pt x="224716" y="2859820"/>
                  </a:cubicBezTo>
                  <a:cubicBezTo>
                    <a:pt x="204080" y="2759808"/>
                    <a:pt x="110416" y="2702656"/>
                    <a:pt x="81844" y="2488344"/>
                  </a:cubicBezTo>
                  <a:cubicBezTo>
                    <a:pt x="53268" y="2274032"/>
                    <a:pt x="170744" y="2105756"/>
                    <a:pt x="53268" y="1573944"/>
                  </a:cubicBezTo>
                  <a:cubicBezTo>
                    <a:pt x="45928" y="1540706"/>
                    <a:pt x="37724" y="1504330"/>
                    <a:pt x="28740" y="1465238"/>
                  </a:cubicBezTo>
                  <a:lnTo>
                    <a:pt x="0" y="1342246"/>
                  </a:lnTo>
                  <a:lnTo>
                    <a:pt x="2024" y="1342498"/>
                  </a:lnTo>
                  <a:cubicBezTo>
                    <a:pt x="97196" y="1336464"/>
                    <a:pt x="484" y="1190960"/>
                    <a:pt x="53268" y="1154844"/>
                  </a:cubicBezTo>
                  <a:cubicBezTo>
                    <a:pt x="113592" y="1113568"/>
                    <a:pt x="240592" y="1167544"/>
                    <a:pt x="310444" y="1088168"/>
                  </a:cubicBezTo>
                  <a:cubicBezTo>
                    <a:pt x="380292" y="1008794"/>
                    <a:pt x="404104" y="734156"/>
                    <a:pt x="472368" y="678594"/>
                  </a:cubicBezTo>
                  <a:cubicBezTo>
                    <a:pt x="540628" y="623032"/>
                    <a:pt x="637468" y="780194"/>
                    <a:pt x="720016" y="754794"/>
                  </a:cubicBezTo>
                  <a:cubicBezTo>
                    <a:pt x="802568" y="729394"/>
                    <a:pt x="893056" y="567468"/>
                    <a:pt x="967668" y="526194"/>
                  </a:cubicBezTo>
                  <a:cubicBezTo>
                    <a:pt x="1042280" y="484920"/>
                    <a:pt x="1142292" y="592868"/>
                    <a:pt x="1167692" y="507144"/>
                  </a:cubicBezTo>
                  <a:cubicBezTo>
                    <a:pt x="1193092" y="421420"/>
                    <a:pt x="1070856" y="76932"/>
                    <a:pt x="1120068" y="11844"/>
                  </a:cubicBezTo>
                  <a:cubicBezTo>
                    <a:pt x="1126220" y="3708"/>
                    <a:pt x="1134678" y="136"/>
                    <a:pt x="1144960" y="4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4AF18ED-D79F-C1CA-8285-85A5B7D348C7}"/>
              </a:ext>
            </a:extLst>
          </p:cNvPr>
          <p:cNvGrpSpPr>
            <a:grpSpLocks noChangeAspect="1"/>
          </p:cNvGrpSpPr>
          <p:nvPr/>
        </p:nvGrpSpPr>
        <p:grpSpPr>
          <a:xfrm>
            <a:off x="6669785" y="4136257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79D121EF-6706-AE03-0F93-46DA5EF0C4DF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4BFCCEFA-C821-8799-5EE1-71DFBD549A6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F0FB0FF7-8B80-E448-B197-B1C776AE3EC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75B449FF-B5AB-D5A3-94F7-E108A14F15C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2AD13447-9FAE-5599-3DC8-D4E69E6B9519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479BB8B0-0543-80EB-6D99-832A9184EDE9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5C890835-4D14-6006-C7F1-F421ED2EAF7C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92CE84BD-4361-2A2B-59AA-7283D7D57B0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6F7782AF-9087-2357-A7C7-C72B4BAD5567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B252D87F-EAFF-CFDF-4BAA-67ACE40E8B5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6C96DB74-D8E0-B9E6-16B0-6BCA60CBAB0D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AE1B940A-82A3-2238-10E5-5CD0D22A0CA1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A115E84F-543D-6A7E-19AE-F45229A8B28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85130BD8-07C4-21F3-26C9-328CFD2F21F9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941D1570-FB61-4F3C-7E87-55D39DA91D3E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5805235C-FD9D-8E90-B680-C8F86A436098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D27733AE-A084-27B5-1736-E37C2147BB26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024DD5F6-6A69-CE52-C5A8-CED9F30F7D5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A2FAB87A-CCF5-E41A-4AD3-6C2FC5AEB8D5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D79FDFB6-BF27-D174-30C3-27A8FDF82A8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9161B08C-33DF-6C8B-3C10-A4670C1FD127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F89F43E1-014C-D7FB-04A3-A286DE7EDAC2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B91257CD-E2A5-F190-EBA8-4BAB9130EC5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F04C8D12-5F98-F009-DDA1-EE1F8B8763E4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0DFADF5B-56CD-24A0-71BE-D4B121F908E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76E5551A-7526-FC10-4465-0B60C8F52F49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1D7C3ECD-7219-FA2C-545E-BDE7EA3886A7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AE6DB37C-F1A9-C528-EE06-B7A37C32CD50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C5F81FA3-7DD0-2F3F-AE06-7763AF8EDCA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BDCAC084-069F-FD46-8DCC-E01E1E065CFC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3408C4B7-4D8C-43B6-1028-D9AC623A6C7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1C846414-32E3-193A-F14A-905D6F19D744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756E7E12-97AA-8AB3-7C93-C3A168DADB23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2FD7E8AA-26BB-8609-1195-A795CA88B58D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3A4674DE-2F94-682D-D77F-6D273FE87F93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3773EB5C-5A5B-93B8-CCF4-B7994F851AE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2C0BD043-D76D-5A3F-75F6-CBB2D48DA668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21C5FEB6-4EA0-49D7-0E13-65BA457CE9A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B0E27D86-CCAF-778C-E73F-C5608E82789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336AE3CC-6780-5684-9348-8AAF8B0672CA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138B1C94-83C8-7898-0FEF-690EBA3E40EC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779129BE-9070-89E8-B89A-41378092CEA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85571B94-A0BF-8385-C15F-85274C710FD0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D800820F-1FBC-2E9E-0DC1-3C6819A79C4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9E11FB7F-5F78-75E7-EDED-41921DF1A6CD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918E365F-7A49-9A63-B71A-6EA4468BD42E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83C032A3-58B8-8159-4D4A-502CE21F7E49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BB43650-FB6D-E9F2-4116-04B7D6CA2AF0}"/>
                </a:ext>
              </a:extLst>
            </p:cNvPr>
            <p:cNvSpPr/>
            <p:nvPr/>
          </p:nvSpPr>
          <p:spPr>
            <a:xfrm>
              <a:off x="7344101" y="4693831"/>
              <a:ext cx="59617" cy="66993"/>
            </a:xfrm>
            <a:custGeom>
              <a:avLst/>
              <a:gdLst>
                <a:gd name="connsiteX0" fmla="*/ 443534 w 561312"/>
                <a:gd name="connsiteY0" fmla="*/ 0 h 821662"/>
                <a:gd name="connsiteX1" fmla="*/ 460646 w 561312"/>
                <a:gd name="connsiteY1" fmla="*/ 14580 h 821662"/>
                <a:gd name="connsiteX2" fmla="*/ 540622 w 561312"/>
                <a:gd name="connsiteY2" fmla="*/ 189768 h 821662"/>
                <a:gd name="connsiteX3" fmla="*/ 521572 w 561312"/>
                <a:gd name="connsiteY3" fmla="*/ 373124 h 821662"/>
                <a:gd name="connsiteX4" fmla="*/ 544602 w 561312"/>
                <a:gd name="connsiteY4" fmla="*/ 407280 h 821662"/>
                <a:gd name="connsiteX5" fmla="*/ 561312 w 561312"/>
                <a:gd name="connsiteY5" fmla="*/ 419650 h 821662"/>
                <a:gd name="connsiteX6" fmla="*/ 549254 w 561312"/>
                <a:gd name="connsiteY6" fmla="*/ 442516 h 821662"/>
                <a:gd name="connsiteX7" fmla="*/ 535858 w 561312"/>
                <a:gd name="connsiteY7" fmla="*/ 477900 h 821662"/>
                <a:gd name="connsiteX8" fmla="*/ 492998 w 561312"/>
                <a:gd name="connsiteY8" fmla="*/ 711264 h 821662"/>
                <a:gd name="connsiteX9" fmla="*/ 316784 w 561312"/>
                <a:gd name="connsiteY9" fmla="*/ 735076 h 821662"/>
                <a:gd name="connsiteX10" fmla="*/ 257698 w 561312"/>
                <a:gd name="connsiteY10" fmla="*/ 802348 h 821662"/>
                <a:gd name="connsiteX11" fmla="*/ 243832 w 561312"/>
                <a:gd name="connsiteY11" fmla="*/ 821662 h 821662"/>
                <a:gd name="connsiteX12" fmla="*/ 221534 w 561312"/>
                <a:gd name="connsiteY12" fmla="*/ 785080 h 821662"/>
                <a:gd name="connsiteX13" fmla="*/ 78658 w 561312"/>
                <a:gd name="connsiteY13" fmla="*/ 625536 h 821662"/>
                <a:gd name="connsiteX14" fmla="*/ 97710 w 561312"/>
                <a:gd name="connsiteY14" fmla="*/ 392176 h 821662"/>
                <a:gd name="connsiteX15" fmla="*/ 33266 w 561312"/>
                <a:gd name="connsiteY15" fmla="*/ 307788 h 821662"/>
                <a:gd name="connsiteX16" fmla="*/ 0 w 561312"/>
                <a:gd name="connsiteY16" fmla="*/ 274856 h 821662"/>
                <a:gd name="connsiteX17" fmla="*/ 56038 w 561312"/>
                <a:gd name="connsiteY17" fmla="*/ 256946 h 821662"/>
                <a:gd name="connsiteX18" fmla="*/ 266778 w 561312"/>
                <a:gd name="connsiteY18" fmla="*/ 135000 h 821662"/>
                <a:gd name="connsiteX19" fmla="*/ 345358 w 561312"/>
                <a:gd name="connsiteY19" fmla="*/ 18318 h 821662"/>
                <a:gd name="connsiteX20" fmla="*/ 433466 w 561312"/>
                <a:gd name="connsiteY20" fmla="*/ 25462 h 821662"/>
                <a:gd name="connsiteX21" fmla="*/ 443534 w 561312"/>
                <a:gd name="connsiteY21" fmla="*/ 0 h 82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61312" h="821662">
                  <a:moveTo>
                    <a:pt x="443534" y="0"/>
                  </a:moveTo>
                  <a:lnTo>
                    <a:pt x="460646" y="14580"/>
                  </a:lnTo>
                  <a:cubicBezTo>
                    <a:pt x="515544" y="70632"/>
                    <a:pt x="523954" y="138572"/>
                    <a:pt x="540622" y="189768"/>
                  </a:cubicBezTo>
                  <a:cubicBezTo>
                    <a:pt x="562846" y="258030"/>
                    <a:pt x="510062" y="316372"/>
                    <a:pt x="521572" y="373124"/>
                  </a:cubicBezTo>
                  <a:cubicBezTo>
                    <a:pt x="524450" y="387312"/>
                    <a:pt x="533354" y="397854"/>
                    <a:pt x="544602" y="407280"/>
                  </a:cubicBezTo>
                  <a:lnTo>
                    <a:pt x="561312" y="419650"/>
                  </a:lnTo>
                  <a:lnTo>
                    <a:pt x="549254" y="442516"/>
                  </a:lnTo>
                  <a:cubicBezTo>
                    <a:pt x="544888" y="452972"/>
                    <a:pt x="540622" y="464902"/>
                    <a:pt x="535858" y="477900"/>
                  </a:cubicBezTo>
                  <a:cubicBezTo>
                    <a:pt x="516810" y="529892"/>
                    <a:pt x="529510" y="668400"/>
                    <a:pt x="492998" y="711264"/>
                  </a:cubicBezTo>
                  <a:cubicBezTo>
                    <a:pt x="456484" y="754124"/>
                    <a:pt x="365600" y="710072"/>
                    <a:pt x="316784" y="735076"/>
                  </a:cubicBezTo>
                  <a:cubicBezTo>
                    <a:pt x="292376" y="747578"/>
                    <a:pt x="274914" y="775656"/>
                    <a:pt x="257698" y="802348"/>
                  </a:cubicBezTo>
                  <a:lnTo>
                    <a:pt x="243832" y="821662"/>
                  </a:lnTo>
                  <a:lnTo>
                    <a:pt x="221534" y="785080"/>
                  </a:lnTo>
                  <a:cubicBezTo>
                    <a:pt x="192166" y="736662"/>
                    <a:pt x="99296" y="691020"/>
                    <a:pt x="78658" y="625536"/>
                  </a:cubicBezTo>
                  <a:cubicBezTo>
                    <a:pt x="58022" y="560052"/>
                    <a:pt x="117156" y="460040"/>
                    <a:pt x="97710" y="392176"/>
                  </a:cubicBezTo>
                  <a:cubicBezTo>
                    <a:pt x="87986" y="358242"/>
                    <a:pt x="61198" y="333436"/>
                    <a:pt x="33266" y="307788"/>
                  </a:cubicBezTo>
                  <a:lnTo>
                    <a:pt x="0" y="274856"/>
                  </a:lnTo>
                  <a:lnTo>
                    <a:pt x="56038" y="256946"/>
                  </a:lnTo>
                  <a:cubicBezTo>
                    <a:pt x="130080" y="225338"/>
                    <a:pt x="222428" y="167444"/>
                    <a:pt x="266778" y="135000"/>
                  </a:cubicBezTo>
                  <a:cubicBezTo>
                    <a:pt x="325912" y="91740"/>
                    <a:pt x="317578" y="36574"/>
                    <a:pt x="345358" y="18318"/>
                  </a:cubicBezTo>
                  <a:cubicBezTo>
                    <a:pt x="373140" y="62"/>
                    <a:pt x="408860" y="46892"/>
                    <a:pt x="433466" y="25462"/>
                  </a:cubicBezTo>
                  <a:lnTo>
                    <a:pt x="443534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5428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DED57-184D-9495-9280-F958DB0DA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AFAE93F6-970F-5502-2E4D-446A4356C1FE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F327F5C3-008D-2255-6AD0-D0BEBD8C8205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F0D8ECD0-AD31-FC51-6B87-697A7EDB295A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A62CA094-D3A6-A101-E1EC-48D8F9038FF6}"/>
                </a:ext>
              </a:extLst>
            </p:cNvPr>
            <p:cNvSpPr txBox="1"/>
            <p:nvPr/>
          </p:nvSpPr>
          <p:spPr>
            <a:xfrm>
              <a:off x="7972051" y="2943225"/>
              <a:ext cx="12907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Shiga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B458FDD3-530C-E999-ADE9-286940368BE0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DF375154-E0AF-66C4-44F1-9A68A5822A9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C4C9A07B-AD4D-94E5-3960-15AD1028CB1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AE9D6D46-959E-E917-E51B-E5D39D1FDEB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AF360666-6680-DE45-81A7-F9F4742B339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DC8E7D4A-9A67-1BCA-6629-DAEA4311120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CBE76F47-CE38-130F-B480-45BFD11526D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6B7E664E-C66C-B7E1-F5A8-36E8090BB94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E4BF4E06-70BD-16DD-1C0C-E51D7D5C4E7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5491BCDA-4ACE-9011-7C08-F15917C9B3C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9BBC5B56-E37E-ABD3-7D57-CA981738014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8A3A5132-6F83-2D4D-2273-CC928013B82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93E1E7A3-8B7C-B32D-9788-18B96C8E44F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CF3DB901-EEDC-24C4-FB3E-0ACA2C2FF43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28CBCC8D-48B7-D2BF-D6A3-DCCCB5FAAED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9F9C5893-0BEB-DF99-2A5F-36675F16DEE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6B446550-254F-2CDC-881A-16D06AE0756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DBC8DFA9-B665-E185-B4ED-D9098742493C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15722CCF-6B65-53FB-FA8F-F0B4BA2F29E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0881E1F7-E747-C050-D7C1-D82C53165E6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374E0F63-9E0F-5D19-17A5-6ED8AFA53BE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BA6153E5-D041-33A7-C81E-34E81B2A0FA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A3F30F24-8E9D-124C-B779-FC949FD65EF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8F5325E6-9630-52DD-8DC0-8D4C2001FF6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EDF5A91B-4EC1-F1C4-48EA-D332B3697B6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0A935367-71FB-4830-1484-2885A7736C3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530D1FA8-4601-D696-97DC-25C3B6E4F1B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79D397D2-E140-7A3F-81EA-2A7564A0B2C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FC888255-CCCE-B9BA-A20C-87058A6651B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F9053750-8FF7-FF71-3A9A-5BC5627AD95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8243E8DA-B404-D978-9A63-D985099210F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B4AC0158-79B6-5723-143C-85F9D9D7562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B667BCBC-C67F-A10B-B94E-DE70520A9DBB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9076F205-D33D-1FBA-194D-CA373FA5FA4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10905BB3-FF4B-DEDD-19BE-DB231D84292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F8196F47-19DD-791F-1D29-EE1E3B8EF4A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FE48DFF9-09DB-71A8-2204-DAA4F4F0C0D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BCBF1064-A4D4-406B-44D1-9BAE904B6E8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BAC93B1A-F9B2-A82D-50CC-E4C513E1D20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6042E786-CF48-C4E2-B8C7-01F1CAE0B95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9C10C080-472B-341C-4D12-AA2A15FC40F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E5C04F7A-D5B0-3393-2BAB-50F1ACF3AC2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2575359D-7071-2786-CE8E-BA2A391A916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8C2C26C3-F9E7-6551-3595-9A190E64E12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A1360070-D247-49FE-0AD1-DCAFFD552CA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A672F446-A6A5-83C6-451C-04BD517E309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F61CF739-5A1D-E936-176D-87EC1B0622D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806E50E5-89C6-3687-7F61-64DAC3BD64C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E5181BFA-229B-4C43-A144-6C03C2BB67B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BC6F7A6B-6227-5CB2-D5D1-7E9E319B754B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滋賀県の場所を示すイラスト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83613448-6E4D-38E3-A644-EC6143496CC7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6DC6DECE-DD87-113F-9B8E-D09EB197CD12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B406466D-903D-CCB1-3B77-92B964502FD4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B4A7A9A7-11EB-B23C-AF72-18DE1211A6A7}"/>
                </a:ext>
              </a:extLst>
            </p:cNvPr>
            <p:cNvSpPr txBox="1"/>
            <p:nvPr/>
          </p:nvSpPr>
          <p:spPr>
            <a:xfrm>
              <a:off x="7972051" y="5800785"/>
              <a:ext cx="12907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Shiga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7190FDF-A12D-9F42-2091-9F0390D62C1D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6C9E647F-ADC6-6488-BF76-66401FFDE8CB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C348A24C-830D-4B21-E6EA-5507E9982155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1E2B5680-FB31-4ABD-3B08-1EDDE49118EC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9B97E922-B93C-F065-5852-2FA38D039A92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65B77B66-9708-316D-C03E-09F1E51A8F07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EC7AF648-2A28-70CF-8CD4-77D5738C58B2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BD54D2B8-BA2E-64C7-B165-16243A7B0D58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0DFEF0FB-66FC-6913-64BD-FD34CEDA4D25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1FC6CAF9-A44A-B767-D354-976E269986A1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69D95F90-8683-CC4F-1183-7E01FF707DDA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3C7CA8F8-063D-9C4C-9915-9DEF38E8A53D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FB22DB7A-4648-A67C-26D0-D9E5C6039532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80ABF23C-AF4E-14DC-F0D6-02CCF2E8BC2A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733681AF-36A9-730D-7F7F-0DBBDACE28A6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D1506514-7061-EA7D-BFF5-7CB25B29C770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9AFC0BA2-B385-3770-CAC5-649CE321A768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7B6D17A5-F18B-28F9-40C1-016A2DBB6553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24C190EF-83B2-2DCE-4198-FE346C486622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53396268-72DE-50D8-489A-E6BC6FC3F0FA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64450C0C-69D0-C560-C2A2-F5068E61D27E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3A0066DD-9FB1-B52C-7890-17366DA394DF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38C23313-904E-370F-6ACF-BDACD22F5D87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667C459B-51AE-BD72-4704-EE95C0F7C153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DAF2E5BD-52C3-5615-6772-DE928B7B4B43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D98BE229-1F39-8343-8039-C4F9005C0C88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FCE43E8D-3715-2B8D-E55B-4562B908DAD2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65727CB3-F693-6321-1438-2DC631FC3708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365BD458-F704-84E0-E929-38EA239F4731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B808BF5D-60BE-52A3-82C5-DBD27FE87D12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A3C908CA-FE5F-E0F8-90B3-D09D0BC2B1A7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BD267430-59EF-17ED-05C1-E3B24269F57A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CAC6D016-7A55-6942-08BB-C31E27134539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54340F7D-27E4-5B3B-E3DE-60333D34291A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75CBC79C-9BDD-4190-8589-2E090D0FFAD7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992494CB-367C-C05E-AC4B-F34EA2C21697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745CB488-EED3-44D0-EEDC-E2BA8B2DEE73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CCC1B433-1205-24F4-D921-9B9DFF2CE7FE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9C9D5744-77E8-E818-09E6-B1D2F933D839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CC60B1F8-5B07-87CD-9E13-908503C5A852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F6D6340B-A60F-7374-36B9-FB4F1105B166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D240BF1C-6C26-35CA-A0BF-01F8B0D72B4A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07F38D93-545C-539D-DAE9-B2977DE00795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F9090DCB-6BC1-8312-4EF0-8581EA474FFA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0F71D06F-D4DA-4634-B300-340080799375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179AF53F-4ED1-8CF1-09C5-3265033BDDCA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5589622D-C8A3-D102-E05B-CB1DE478DADA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8A966526-05E9-408C-F0F3-8C5B927DDCA3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CF174D99-381C-18CD-DF24-BB8C975F77A4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BD237BCD-4856-3E4E-3011-00E8CCA17780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2921058A-825A-9503-BB64-AFBCE1455EE9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AADA1517-43C3-8417-18E9-49E108A504FB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312096B1-D632-7C4A-2429-9238BA15152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0C581FDF-910D-D9C4-8433-834329A9437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EADF55AC-BFD0-D046-DA60-28B7977A1E3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FCEE9A02-4EFC-027E-A246-C3084B6D9AA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982F67BC-4054-BA8F-73D8-8FAB19AE3B6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D2D38EB5-3122-88C6-9868-F054B51AE99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332D84F7-78D7-3739-BF51-5C5D58453C8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824D87EE-F5DB-30BF-4563-2E6EF73A4FC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2F519271-1DC6-BA70-6E91-1B8DEA46D04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C4533195-AD64-5A58-14A6-BB2F6B533F3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A3E3B679-2F6A-04A5-5CC2-C5DA14BA87B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7669A774-F988-D78A-AB86-DF870A8CF8C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C5973568-087A-C00C-D82B-D0D89F215C0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7FB694AB-765C-B463-5753-14751B4F5A6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EC843483-4C7F-1415-6C56-FE24E3D1CF0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0499F40E-15C9-94CA-FF36-F33D513AB1E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7A4F4B48-8F58-4548-6668-DFC34D55609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FC19109F-C4B9-907F-92FC-AA422BD219C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57143E9F-415E-9062-635B-31C94523676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2D1B2443-CD4E-5543-F344-2AE3FFDB564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D7F321FF-A93D-3183-53E3-FD49F09498C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5167D84C-324F-3B52-0BDE-C4EE02AA8C8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E6D5077D-A5A9-1BD9-A26F-6C6DCA1DAB2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1AF5650C-C5A7-BA49-7E92-46CED833FED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C6D1ECDD-D5D5-377E-F666-9965A895E2F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71EFB401-5798-212D-1DF9-66E192C7743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FAB13C21-8BC5-0E00-F421-66E498856E7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DA7A03D6-8DC4-8307-2F3D-205E6B031DD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149B6FAA-AB0F-E313-1CAC-103D686DFD4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CE5F5661-AAB1-E3D0-2F90-15B455B3D95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A3ABBB2B-FBBC-B64B-F471-02898C31218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D8B7E962-7E77-846A-A7D7-226BC18661C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9A00325F-7C8A-4C42-AAAE-C0F3D266885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13E18A14-8053-1B83-0AD2-8510A86363A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9B6A406E-EAD7-488E-9646-A35ADD01CD4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54040AE7-FE96-E92D-C7AE-819A5555A86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589FD89D-8D5C-580D-D390-B05FF40E54DA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E40507EC-98FF-033A-34C7-5E4430ECFD10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24E98AFE-FCB9-9FAF-59CC-D3FB5D1C571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6306A841-5B61-27A2-B0B9-0B39F4A9403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B2849100-DBE4-ED77-3CAE-AA6FD5B1AAE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42CB2410-30E7-D34B-CABB-681DEB032F6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02E1E407-08C6-63BA-4E16-9AEB9BC29A7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08F511B7-4151-5367-C5DD-A2F48403F76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D9447DBD-2E50-BC64-28C2-3623BCA6441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E12D2F8C-711B-4D11-BEB2-24712060C67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5873D224-887A-BBCA-14BB-FAB31FB4953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BDE56B2-A612-4D09-D86C-6CC95A611AB1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073AF38E-FECC-EBEA-7722-DA699F209E29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82D7A8DA-1411-CE37-55C5-030926C5EDCB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1010A8EF-1BE9-C70E-1D32-813CE5E3814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96A8ADFE-53A4-A3BA-C267-73A02526D19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EB9985F8-6417-DB9B-D25D-080855093AA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0D65AB64-90E0-E76A-C3E6-FE38378F3CC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E7D24C78-ABFE-8172-CFB7-DCBBA5E1F3F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150A4818-EC8E-1799-5808-EF64E0823ED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DEF78C22-7923-009D-0BD6-805F073214A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80055980-AEA9-5804-295E-AC9629FC717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614A2D88-36B1-4530-1A8E-913973826C0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7A323A75-8218-A58B-71DD-857B539B152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DA774F7B-A7E5-DE22-E148-204997A2A58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9D038B7E-9D61-F455-180E-86967D49705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5D739DB1-9AEE-1E33-6CE9-8D07774C40B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0E8DA467-6EE8-084D-603B-2EED4DC12D9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04E1000C-C6F3-6982-9082-F561BA31AAE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0941FDE8-CC94-C64D-A8FA-86BBE0417F3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C18E6C9C-EF10-19A4-62AA-2B71A067731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2D27345F-4CD6-37AD-7520-B47ACD6FAE1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C6302C88-7CAD-C59B-FA5D-69AA20ADF17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1694B734-5BB5-5227-3A05-699C17908A6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0A24869A-9B04-7BD0-A4BA-304B975311E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CA3AEC06-3F93-9CBC-4D11-CAD0773C72C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ED1A2F36-9B0B-9E5C-1A13-4AB9A26A81F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CEFB00C4-37F1-DDDE-8C60-B9E1C1B34A8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0F9C2C10-9A12-2C48-FB65-8E9654DECD7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0B73A4FB-459D-14F9-15A7-CF7842EDC25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3A241FF4-BFDA-FD8D-A0D5-2BA4E234D7E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42C7EDDB-F848-B844-E081-534B83241C1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26646F11-F8EB-A3B3-BD9B-CE23A5B8EF0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6DA4B713-9C73-55E8-675B-E796D5B44C5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C6C97A01-12A3-CC80-A8D6-C2407882725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CEF063E4-55B9-E91F-2F5E-A5FCBD77666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AAA14ABC-EF0A-D680-A878-870A75455F8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AD30607B-F3B0-4B13-61C6-9BCEA581B43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DDAD5ABA-69A5-7B69-FF3C-3D45936FDD3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F25894A8-F9A1-DBE2-655F-15A3ED10478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7A329E94-27F6-A3D7-7A04-EC757D93396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62BEEB11-F0D3-DF79-D22F-B385120666D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EA45B665-B948-69FD-9F91-BB259B31D98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66A517C1-86D4-F8C2-D9B7-6EBE126685B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55A9211C-D901-A737-F8E6-17F591D0D57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EB7A6013-EE55-C2EB-E301-5A804913B86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E9D3D9C9-F7F2-2F76-4DB2-18A9F0EC53F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6A34F6BF-8E72-A2DC-0C9A-A31F74B72C3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62B33326-BAC1-5DEE-911E-BC256245633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34BBB7BB-15D7-5851-24CA-A832BAB68FA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C8BE54BC-5631-FD0E-318D-234C16E9ACE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F4CA7496-3769-D884-2AB1-4C4AE3779674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3C2A76FC-5A91-B115-7A3D-2AF595DBA890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3F377C88-6EB4-9D6A-B35A-114921A8AA3C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C9346A47-4546-EDBA-8734-D46180C1A724}"/>
                </a:ext>
              </a:extLst>
            </p:cNvPr>
            <p:cNvSpPr txBox="1"/>
            <p:nvPr/>
          </p:nvSpPr>
          <p:spPr>
            <a:xfrm>
              <a:off x="4837163" y="1298866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07A5BBF-B30A-15E0-F6D9-21BFAE0AB6FC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E20F2A17-0758-EE33-48DC-E48AADDCC357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9DF37E79-7B71-7289-4635-20A8D4051FD5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F2834F69-DE58-E8B3-364F-5246F0195D52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69A7526D-D1AF-3213-1DBD-F21C1C539AD1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E6524CBB-4942-0511-A8ED-8DD1ADA4412F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4D8FCE5B-E42E-D78A-89CF-D5A51C2A191B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E9A638A9-C9BF-8D08-69B8-9882CBCC8DF4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30356D22-20DA-977B-E53C-F2B7219A5902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B211ED46-DE50-3083-CE84-D9D5D98DE59C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E541067E-3728-3342-780C-97002E4BBDF2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5A1A37DE-EC0C-AB70-588A-E57534BC34A7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462ABDB8-E551-247A-8038-AE694B602F3C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0ED099F6-ADDA-0273-ACFD-1F45F3F571D7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49CFB2B-E0D3-9569-B3CB-A0965E175E72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89D1D6E3-3119-B3BC-530E-B920A1A7E6CF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B5BF5E5E-79F6-7DA3-9153-F809A518B8C8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6BB48089-CA61-F16F-1B89-F2B9A79CED07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1FA22A9A-57C9-41BA-C3CC-B91901135ADA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3B9197FF-AA7B-3C9A-AC9B-4A413901A710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C54256FE-E22A-EC74-3279-F42E42FDFFA9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4FBCCFAC-3925-AD74-FFEE-CAA49726F05D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393B58CD-3D68-5BF8-89F6-2596507B661D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D672507F-DD1D-1968-50AF-EA47EF9C68F0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0AC87855-296E-264F-B313-D5621272DEB8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4F1C0B2A-F9F8-8C08-6E75-FF78245F8049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21E6861D-7792-8263-5943-54E37BBE676B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1180422C-DCD2-2B26-2A4F-32418D8255C4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ED3B5DAA-C532-F073-7FD7-E98E6B0FABC8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44A1813C-E353-F230-96C0-27CB9E9329AA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EEE65DF3-737D-95EF-495A-22AB6F9C993A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C2632D0F-876D-8E84-7147-B0808E438EE7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DA7D553D-B528-469B-D2B7-0A0E14464AA8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AE66BB60-87D0-84CE-0607-8BB9281D606B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2FA0200E-6AEA-3ED4-1825-C7237F08D663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45C75F08-BAAF-B1C7-F4BA-3FEE39519867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E046E6F1-BA08-775E-F653-0C68597AACCF}"/>
                      </a:ext>
                    </a:extLst>
                  </p:cNvPr>
                  <p:cNvSpPr/>
                  <p:nvPr/>
                </p:nvSpPr>
                <p:spPr>
                  <a:xfrm>
                    <a:off x="30836605" y="25515634"/>
                    <a:ext cx="4258326" cy="495765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DB5AB8B0-87E2-C363-FF79-7010095349E1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43F3C01C-26CE-45A4-6352-968FEBAB9952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8E411D9E-F278-321C-2048-D70D7813CC12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3AEBE825-7AE0-63BA-EDD6-6D6AD9626A4C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6C10A12A-D31E-F9D3-A562-13425737874C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D895548F-FC83-C82A-E72C-D18818B8A625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2957AD4F-E0C2-3E74-9740-72DDDC70853E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FF40632C-80F4-BFDE-9C72-5356569964B3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D7033D8A-2F9B-EFB9-6EC2-F400BBA1D540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426E470D-018A-32E0-B0DE-77F146E931B4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2FEAA7A1-CE4E-E7BC-5B0C-14CCD60CA4A8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7AA6FBF2-52F3-3E7B-EC90-96DE9D772C2C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003F7B1-D1AE-7FDA-58B8-E2A392166F6C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4A5014B7-758E-8CF2-1592-BEB84C327839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E478CA4-3CBD-4644-9931-C323EE218921}"/>
                </a:ext>
              </a:extLst>
            </p:cNvPr>
            <p:cNvSpPr/>
            <p:nvPr/>
          </p:nvSpPr>
          <p:spPr>
            <a:xfrm>
              <a:off x="3717307" y="940201"/>
              <a:ext cx="864491" cy="1229444"/>
            </a:xfrm>
            <a:custGeom>
              <a:avLst/>
              <a:gdLst>
                <a:gd name="connsiteX0" fmla="*/ 1144960 w 1924248"/>
                <a:gd name="connsiteY0" fmla="*/ 4 h 3461710"/>
                <a:gd name="connsiteX1" fmla="*/ 1375458 w 1924248"/>
                <a:gd name="connsiteY1" fmla="*/ 115204 h 3461710"/>
                <a:gd name="connsiteX2" fmla="*/ 1409978 w 1924248"/>
                <a:gd name="connsiteY2" fmla="*/ 123030 h 3461710"/>
                <a:gd name="connsiteX3" fmla="*/ 1417384 w 1924248"/>
                <a:gd name="connsiteY3" fmla="*/ 153868 h 3461710"/>
                <a:gd name="connsiteX4" fmla="*/ 1503336 w 1924248"/>
                <a:gd name="connsiteY4" fmla="*/ 443644 h 3461710"/>
                <a:gd name="connsiteX5" fmla="*/ 1808136 w 1924248"/>
                <a:gd name="connsiteY5" fmla="*/ 617816 h 3461710"/>
                <a:gd name="connsiteX6" fmla="*/ 1866192 w 1924248"/>
                <a:gd name="connsiteY6" fmla="*/ 1546730 h 3461710"/>
                <a:gd name="connsiteX7" fmla="*/ 1837164 w 1924248"/>
                <a:gd name="connsiteY7" fmla="*/ 1807988 h 3461710"/>
                <a:gd name="connsiteX8" fmla="*/ 1924248 w 1924248"/>
                <a:gd name="connsiteY8" fmla="*/ 2040216 h 3461710"/>
                <a:gd name="connsiteX9" fmla="*/ 1837164 w 1924248"/>
                <a:gd name="connsiteY9" fmla="*/ 2867530 h 3461710"/>
                <a:gd name="connsiteX10" fmla="*/ 1401736 w 1924248"/>
                <a:gd name="connsiteY10" fmla="*/ 3143300 h 3461710"/>
                <a:gd name="connsiteX11" fmla="*/ 922764 w 1924248"/>
                <a:gd name="connsiteY11" fmla="*/ 3056216 h 3461710"/>
                <a:gd name="connsiteX12" fmla="*/ 908248 w 1924248"/>
                <a:gd name="connsiteY12" fmla="*/ 3259416 h 3461710"/>
                <a:gd name="connsiteX13" fmla="*/ 766736 w 1924248"/>
                <a:gd name="connsiteY13" fmla="*/ 3443566 h 3461710"/>
                <a:gd name="connsiteX14" fmla="*/ 744284 w 1924248"/>
                <a:gd name="connsiteY14" fmla="*/ 3461710 h 3461710"/>
                <a:gd name="connsiteX15" fmla="*/ 735272 w 1924248"/>
                <a:gd name="connsiteY15" fmla="*/ 3425664 h 3461710"/>
                <a:gd name="connsiteX16" fmla="*/ 691444 w 1924248"/>
                <a:gd name="connsiteY16" fmla="*/ 3317020 h 3461710"/>
                <a:gd name="connsiteX17" fmla="*/ 405692 w 1924248"/>
                <a:gd name="connsiteY17" fmla="*/ 3107468 h 3461710"/>
                <a:gd name="connsiteX18" fmla="*/ 205668 w 1924248"/>
                <a:gd name="connsiteY18" fmla="*/ 3088420 h 3461710"/>
                <a:gd name="connsiteX19" fmla="*/ 224716 w 1924248"/>
                <a:gd name="connsiteY19" fmla="*/ 2859820 h 3461710"/>
                <a:gd name="connsiteX20" fmla="*/ 81844 w 1924248"/>
                <a:gd name="connsiteY20" fmla="*/ 2488344 h 3461710"/>
                <a:gd name="connsiteX21" fmla="*/ 53268 w 1924248"/>
                <a:gd name="connsiteY21" fmla="*/ 1573944 h 3461710"/>
                <a:gd name="connsiteX22" fmla="*/ 28740 w 1924248"/>
                <a:gd name="connsiteY22" fmla="*/ 1465238 h 3461710"/>
                <a:gd name="connsiteX23" fmla="*/ 0 w 1924248"/>
                <a:gd name="connsiteY23" fmla="*/ 1342246 h 3461710"/>
                <a:gd name="connsiteX24" fmla="*/ 2024 w 1924248"/>
                <a:gd name="connsiteY24" fmla="*/ 1342498 h 3461710"/>
                <a:gd name="connsiteX25" fmla="*/ 53268 w 1924248"/>
                <a:gd name="connsiteY25" fmla="*/ 1154844 h 3461710"/>
                <a:gd name="connsiteX26" fmla="*/ 310444 w 1924248"/>
                <a:gd name="connsiteY26" fmla="*/ 1088168 h 3461710"/>
                <a:gd name="connsiteX27" fmla="*/ 472368 w 1924248"/>
                <a:gd name="connsiteY27" fmla="*/ 678594 h 3461710"/>
                <a:gd name="connsiteX28" fmla="*/ 720016 w 1924248"/>
                <a:gd name="connsiteY28" fmla="*/ 754794 h 3461710"/>
                <a:gd name="connsiteX29" fmla="*/ 967668 w 1924248"/>
                <a:gd name="connsiteY29" fmla="*/ 526194 h 3461710"/>
                <a:gd name="connsiteX30" fmla="*/ 1167692 w 1924248"/>
                <a:gd name="connsiteY30" fmla="*/ 507144 h 3461710"/>
                <a:gd name="connsiteX31" fmla="*/ 1120068 w 1924248"/>
                <a:gd name="connsiteY31" fmla="*/ 11844 h 3461710"/>
                <a:gd name="connsiteX32" fmla="*/ 1144960 w 1924248"/>
                <a:gd name="connsiteY32" fmla="*/ 4 h 346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24248" h="3461710">
                  <a:moveTo>
                    <a:pt x="1144960" y="4"/>
                  </a:moveTo>
                  <a:cubicBezTo>
                    <a:pt x="1196368" y="-664"/>
                    <a:pt x="1293354" y="84632"/>
                    <a:pt x="1375458" y="115204"/>
                  </a:cubicBezTo>
                  <a:lnTo>
                    <a:pt x="1409978" y="123030"/>
                  </a:lnTo>
                  <a:lnTo>
                    <a:pt x="1417384" y="153868"/>
                  </a:lnTo>
                  <a:cubicBezTo>
                    <a:pt x="1446790" y="269548"/>
                    <a:pt x="1475516" y="368048"/>
                    <a:pt x="1503336" y="443644"/>
                  </a:cubicBezTo>
                  <a:cubicBezTo>
                    <a:pt x="1614612" y="746024"/>
                    <a:pt x="1747660" y="433968"/>
                    <a:pt x="1808136" y="617816"/>
                  </a:cubicBezTo>
                  <a:cubicBezTo>
                    <a:pt x="1868612" y="801664"/>
                    <a:pt x="1861354" y="1348368"/>
                    <a:pt x="1866192" y="1546730"/>
                  </a:cubicBezTo>
                  <a:cubicBezTo>
                    <a:pt x="1871030" y="1745092"/>
                    <a:pt x="1827488" y="1725740"/>
                    <a:pt x="1837164" y="1807988"/>
                  </a:cubicBezTo>
                  <a:cubicBezTo>
                    <a:pt x="1846840" y="1890234"/>
                    <a:pt x="1924248" y="1863624"/>
                    <a:pt x="1924248" y="2040216"/>
                  </a:cubicBezTo>
                  <a:cubicBezTo>
                    <a:pt x="1924248" y="2216804"/>
                    <a:pt x="1924248" y="2683682"/>
                    <a:pt x="1837164" y="2867530"/>
                  </a:cubicBezTo>
                  <a:cubicBezTo>
                    <a:pt x="1750076" y="3051378"/>
                    <a:pt x="1554136" y="3111854"/>
                    <a:pt x="1401736" y="3143300"/>
                  </a:cubicBezTo>
                  <a:cubicBezTo>
                    <a:pt x="1249336" y="3174748"/>
                    <a:pt x="1005012" y="3036864"/>
                    <a:pt x="922764" y="3056216"/>
                  </a:cubicBezTo>
                  <a:cubicBezTo>
                    <a:pt x="840516" y="3075568"/>
                    <a:pt x="980820" y="3184424"/>
                    <a:pt x="908248" y="3259416"/>
                  </a:cubicBezTo>
                  <a:cubicBezTo>
                    <a:pt x="871964" y="3296912"/>
                    <a:pt x="830840" y="3380368"/>
                    <a:pt x="766736" y="3443566"/>
                  </a:cubicBezTo>
                  <a:lnTo>
                    <a:pt x="744284" y="3461710"/>
                  </a:lnTo>
                  <a:lnTo>
                    <a:pt x="735272" y="3425664"/>
                  </a:lnTo>
                  <a:cubicBezTo>
                    <a:pt x="721704" y="3382504"/>
                    <a:pt x="706524" y="3344008"/>
                    <a:pt x="691444" y="3317020"/>
                  </a:cubicBezTo>
                  <a:cubicBezTo>
                    <a:pt x="631116" y="3209068"/>
                    <a:pt x="486656" y="3145568"/>
                    <a:pt x="405692" y="3107468"/>
                  </a:cubicBezTo>
                  <a:cubicBezTo>
                    <a:pt x="324732" y="3069368"/>
                    <a:pt x="235828" y="3129694"/>
                    <a:pt x="205668" y="3088420"/>
                  </a:cubicBezTo>
                  <a:cubicBezTo>
                    <a:pt x="175504" y="3047144"/>
                    <a:pt x="245356" y="2959832"/>
                    <a:pt x="224716" y="2859820"/>
                  </a:cubicBezTo>
                  <a:cubicBezTo>
                    <a:pt x="204080" y="2759808"/>
                    <a:pt x="110416" y="2702656"/>
                    <a:pt x="81844" y="2488344"/>
                  </a:cubicBezTo>
                  <a:cubicBezTo>
                    <a:pt x="53268" y="2274032"/>
                    <a:pt x="170744" y="2105756"/>
                    <a:pt x="53268" y="1573944"/>
                  </a:cubicBezTo>
                  <a:cubicBezTo>
                    <a:pt x="45928" y="1540706"/>
                    <a:pt x="37724" y="1504330"/>
                    <a:pt x="28740" y="1465238"/>
                  </a:cubicBezTo>
                  <a:lnTo>
                    <a:pt x="0" y="1342246"/>
                  </a:lnTo>
                  <a:lnTo>
                    <a:pt x="2024" y="1342498"/>
                  </a:lnTo>
                  <a:cubicBezTo>
                    <a:pt x="97196" y="1336464"/>
                    <a:pt x="484" y="1190960"/>
                    <a:pt x="53268" y="1154844"/>
                  </a:cubicBezTo>
                  <a:cubicBezTo>
                    <a:pt x="113592" y="1113568"/>
                    <a:pt x="240592" y="1167544"/>
                    <a:pt x="310444" y="1088168"/>
                  </a:cubicBezTo>
                  <a:cubicBezTo>
                    <a:pt x="380292" y="1008794"/>
                    <a:pt x="404104" y="734156"/>
                    <a:pt x="472368" y="678594"/>
                  </a:cubicBezTo>
                  <a:cubicBezTo>
                    <a:pt x="540628" y="623032"/>
                    <a:pt x="637468" y="780194"/>
                    <a:pt x="720016" y="754794"/>
                  </a:cubicBezTo>
                  <a:cubicBezTo>
                    <a:pt x="802568" y="729394"/>
                    <a:pt x="893056" y="567468"/>
                    <a:pt x="967668" y="526194"/>
                  </a:cubicBezTo>
                  <a:cubicBezTo>
                    <a:pt x="1042280" y="484920"/>
                    <a:pt x="1142292" y="592868"/>
                    <a:pt x="1167692" y="507144"/>
                  </a:cubicBezTo>
                  <a:cubicBezTo>
                    <a:pt x="1193092" y="421420"/>
                    <a:pt x="1070856" y="76932"/>
                    <a:pt x="1120068" y="11844"/>
                  </a:cubicBezTo>
                  <a:cubicBezTo>
                    <a:pt x="1126220" y="3708"/>
                    <a:pt x="1134678" y="136"/>
                    <a:pt x="1144960" y="4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E540F35B-092A-5063-4A58-3DCBA3929A56}"/>
                </a:ext>
              </a:extLst>
            </p:cNvPr>
            <p:cNvCxnSpPr>
              <a:cxnSpLocks/>
            </p:cNvCxnSpPr>
            <p:nvPr/>
          </p:nvCxnSpPr>
          <p:spPr>
            <a:xfrm>
              <a:off x="4212427" y="1560476"/>
              <a:ext cx="1143004" cy="120415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6D1B193A-3C43-0226-6AFE-AE8A5C99EE6A}"/>
              </a:ext>
            </a:extLst>
          </p:cNvPr>
          <p:cNvGrpSpPr/>
          <p:nvPr/>
        </p:nvGrpSpPr>
        <p:grpSpPr>
          <a:xfrm>
            <a:off x="3722388" y="3782461"/>
            <a:ext cx="2529821" cy="2618339"/>
            <a:chOff x="3722388" y="3782461"/>
            <a:chExt cx="2529821" cy="2618339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BAAED35B-36B5-BD0F-CBD9-1597254E7B4B}"/>
                </a:ext>
              </a:extLst>
            </p:cNvPr>
            <p:cNvSpPr txBox="1"/>
            <p:nvPr/>
          </p:nvSpPr>
          <p:spPr>
            <a:xfrm>
              <a:off x="4837163" y="4240186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1AE510D8-4D8E-81CF-6EB4-693F771B7811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2664073E-1918-C977-1CC8-3AA89557EFC9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4BBE1297-6213-EB75-3086-A09F48D5F1A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7F072F0F-6153-F237-90F6-DA1F20B38487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027DBB23-89C1-8988-3660-55A6B83C821E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F8E13CCB-ED89-0260-CB7B-DBAC93FA902F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5041DF0E-76AE-6C5C-DA2B-977F766A5C2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F887928A-5002-F39B-B9D8-639FF5259F24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35C7AFB7-4B77-3F25-34D6-A3582A3F9F2B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06BD952E-BB24-39BB-D806-F118B6DC5155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BF71DE80-E8FA-FE20-9676-882C36D39026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4C36388B-F3B8-B00E-ED2D-962CE37C165E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B18C12FA-B882-9352-B2B0-8527312F5A46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7F10E227-533A-6DCA-F15E-5A97A5BDB309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6527F640-6398-A4AA-7FA7-2488D5FEEF6A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68E6F962-7665-862C-7471-7606D3D4FEED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C6546BB7-C3FD-ED4C-7F34-F3E1382DD327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2D49C450-D157-5C89-F682-587BBD8D06B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49E8CBEE-2A77-C028-9EFD-3ADA49CDE4C6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D8278C08-BD5A-6E71-1185-96FEA58E165E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EAE60A9D-3935-C353-D878-6A6BD687A614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EC767DF6-E5A2-2A32-C95A-04AC3CAA6B6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5E535C61-E86B-7784-E25E-E296AFA2FB53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B72D0BF2-0AA1-D698-021E-624C45012E46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D1B03934-EF84-483D-DA1E-7E788D22C6E8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FE656AFC-4988-8B96-D967-0D0911311B23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B8A8392D-11FF-8854-4DDF-74032F10863C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91EE60E4-882A-9EC9-4A3A-0528A7A92F4F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B1170EC0-D873-6356-2658-F3AC5CADF88D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CA38364B-11E4-67B8-B2CA-CE589F426788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9025817E-452A-9BB1-19F8-CDCCC433C546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5E085A1D-7942-D51B-17DF-50A4AA8543A1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0745EEA8-864D-2E82-46CE-E5D744448E97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2873567B-788E-879D-55DB-A1728EF4A52F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112E8009-19AB-0E3D-2E3F-084110BBD207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30C3F589-8369-CB27-57D4-383644BA5D72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A5A1ECD7-01FF-6490-4831-DC2D99442B85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AA98CF0B-F538-D58A-F3B0-9DB2C29B2803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A3B12EC3-3190-D2E5-C8C5-4A80D8FEDE72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BE6FE2C0-E4B8-7A3A-59B7-9C9D32FB64A9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09021B34-03EF-F740-907B-9BE3EBABE659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25887DB0-66AA-3AFF-9989-BB91BDC38A50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584B703A-BE5C-8CC3-DF50-47DF1791777B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2A8E008F-13AB-7A6D-DE76-80F9277A2E6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D7C56FB9-8B83-21D4-B578-2559D029B64D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22025A54-D432-AC15-0EF8-30D970ABF56B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87CCAA37-2498-55EA-BE52-D7B7691726DE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D936E003-D4DA-2764-0B7D-8A0A4908BBB0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E7C7782E-9DB2-DC42-E85E-D0A57F6ED949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2AFC1F48-255B-ED27-29DE-586A8E6AEF00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38CB7FBB-8400-15E9-4447-E435E3E69719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A74CFBD-6D47-0FFD-BC22-0FA88C30DCD9}"/>
                </a:ext>
              </a:extLst>
            </p:cNvPr>
            <p:cNvSpPr/>
            <p:nvPr/>
          </p:nvSpPr>
          <p:spPr>
            <a:xfrm>
              <a:off x="3722388" y="3782461"/>
              <a:ext cx="864491" cy="1229444"/>
            </a:xfrm>
            <a:custGeom>
              <a:avLst/>
              <a:gdLst>
                <a:gd name="connsiteX0" fmla="*/ 1144960 w 1924248"/>
                <a:gd name="connsiteY0" fmla="*/ 4 h 3461710"/>
                <a:gd name="connsiteX1" fmla="*/ 1375458 w 1924248"/>
                <a:gd name="connsiteY1" fmla="*/ 115204 h 3461710"/>
                <a:gd name="connsiteX2" fmla="*/ 1409978 w 1924248"/>
                <a:gd name="connsiteY2" fmla="*/ 123030 h 3461710"/>
                <a:gd name="connsiteX3" fmla="*/ 1417384 w 1924248"/>
                <a:gd name="connsiteY3" fmla="*/ 153868 h 3461710"/>
                <a:gd name="connsiteX4" fmla="*/ 1503336 w 1924248"/>
                <a:gd name="connsiteY4" fmla="*/ 443644 h 3461710"/>
                <a:gd name="connsiteX5" fmla="*/ 1808136 w 1924248"/>
                <a:gd name="connsiteY5" fmla="*/ 617816 h 3461710"/>
                <a:gd name="connsiteX6" fmla="*/ 1866192 w 1924248"/>
                <a:gd name="connsiteY6" fmla="*/ 1546730 h 3461710"/>
                <a:gd name="connsiteX7" fmla="*/ 1837164 w 1924248"/>
                <a:gd name="connsiteY7" fmla="*/ 1807988 h 3461710"/>
                <a:gd name="connsiteX8" fmla="*/ 1924248 w 1924248"/>
                <a:gd name="connsiteY8" fmla="*/ 2040216 h 3461710"/>
                <a:gd name="connsiteX9" fmla="*/ 1837164 w 1924248"/>
                <a:gd name="connsiteY9" fmla="*/ 2867530 h 3461710"/>
                <a:gd name="connsiteX10" fmla="*/ 1401736 w 1924248"/>
                <a:gd name="connsiteY10" fmla="*/ 3143300 h 3461710"/>
                <a:gd name="connsiteX11" fmla="*/ 922764 w 1924248"/>
                <a:gd name="connsiteY11" fmla="*/ 3056216 h 3461710"/>
                <a:gd name="connsiteX12" fmla="*/ 908248 w 1924248"/>
                <a:gd name="connsiteY12" fmla="*/ 3259416 h 3461710"/>
                <a:gd name="connsiteX13" fmla="*/ 766736 w 1924248"/>
                <a:gd name="connsiteY13" fmla="*/ 3443566 h 3461710"/>
                <a:gd name="connsiteX14" fmla="*/ 744284 w 1924248"/>
                <a:gd name="connsiteY14" fmla="*/ 3461710 h 3461710"/>
                <a:gd name="connsiteX15" fmla="*/ 735272 w 1924248"/>
                <a:gd name="connsiteY15" fmla="*/ 3425664 h 3461710"/>
                <a:gd name="connsiteX16" fmla="*/ 691444 w 1924248"/>
                <a:gd name="connsiteY16" fmla="*/ 3317020 h 3461710"/>
                <a:gd name="connsiteX17" fmla="*/ 405692 w 1924248"/>
                <a:gd name="connsiteY17" fmla="*/ 3107468 h 3461710"/>
                <a:gd name="connsiteX18" fmla="*/ 205668 w 1924248"/>
                <a:gd name="connsiteY18" fmla="*/ 3088420 h 3461710"/>
                <a:gd name="connsiteX19" fmla="*/ 224716 w 1924248"/>
                <a:gd name="connsiteY19" fmla="*/ 2859820 h 3461710"/>
                <a:gd name="connsiteX20" fmla="*/ 81844 w 1924248"/>
                <a:gd name="connsiteY20" fmla="*/ 2488344 h 3461710"/>
                <a:gd name="connsiteX21" fmla="*/ 53268 w 1924248"/>
                <a:gd name="connsiteY21" fmla="*/ 1573944 h 3461710"/>
                <a:gd name="connsiteX22" fmla="*/ 28740 w 1924248"/>
                <a:gd name="connsiteY22" fmla="*/ 1465238 h 3461710"/>
                <a:gd name="connsiteX23" fmla="*/ 0 w 1924248"/>
                <a:gd name="connsiteY23" fmla="*/ 1342246 h 3461710"/>
                <a:gd name="connsiteX24" fmla="*/ 2024 w 1924248"/>
                <a:gd name="connsiteY24" fmla="*/ 1342498 h 3461710"/>
                <a:gd name="connsiteX25" fmla="*/ 53268 w 1924248"/>
                <a:gd name="connsiteY25" fmla="*/ 1154844 h 3461710"/>
                <a:gd name="connsiteX26" fmla="*/ 310444 w 1924248"/>
                <a:gd name="connsiteY26" fmla="*/ 1088168 h 3461710"/>
                <a:gd name="connsiteX27" fmla="*/ 472368 w 1924248"/>
                <a:gd name="connsiteY27" fmla="*/ 678594 h 3461710"/>
                <a:gd name="connsiteX28" fmla="*/ 720016 w 1924248"/>
                <a:gd name="connsiteY28" fmla="*/ 754794 h 3461710"/>
                <a:gd name="connsiteX29" fmla="*/ 967668 w 1924248"/>
                <a:gd name="connsiteY29" fmla="*/ 526194 h 3461710"/>
                <a:gd name="connsiteX30" fmla="*/ 1167692 w 1924248"/>
                <a:gd name="connsiteY30" fmla="*/ 507144 h 3461710"/>
                <a:gd name="connsiteX31" fmla="*/ 1120068 w 1924248"/>
                <a:gd name="connsiteY31" fmla="*/ 11844 h 3461710"/>
                <a:gd name="connsiteX32" fmla="*/ 1144960 w 1924248"/>
                <a:gd name="connsiteY32" fmla="*/ 4 h 3461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24248" h="3461710">
                  <a:moveTo>
                    <a:pt x="1144960" y="4"/>
                  </a:moveTo>
                  <a:cubicBezTo>
                    <a:pt x="1196368" y="-664"/>
                    <a:pt x="1293354" y="84632"/>
                    <a:pt x="1375458" y="115204"/>
                  </a:cubicBezTo>
                  <a:lnTo>
                    <a:pt x="1409978" y="123030"/>
                  </a:lnTo>
                  <a:lnTo>
                    <a:pt x="1417384" y="153868"/>
                  </a:lnTo>
                  <a:cubicBezTo>
                    <a:pt x="1446790" y="269548"/>
                    <a:pt x="1475516" y="368048"/>
                    <a:pt x="1503336" y="443644"/>
                  </a:cubicBezTo>
                  <a:cubicBezTo>
                    <a:pt x="1614612" y="746024"/>
                    <a:pt x="1747660" y="433968"/>
                    <a:pt x="1808136" y="617816"/>
                  </a:cubicBezTo>
                  <a:cubicBezTo>
                    <a:pt x="1868612" y="801664"/>
                    <a:pt x="1861354" y="1348368"/>
                    <a:pt x="1866192" y="1546730"/>
                  </a:cubicBezTo>
                  <a:cubicBezTo>
                    <a:pt x="1871030" y="1745092"/>
                    <a:pt x="1827488" y="1725740"/>
                    <a:pt x="1837164" y="1807988"/>
                  </a:cubicBezTo>
                  <a:cubicBezTo>
                    <a:pt x="1846840" y="1890234"/>
                    <a:pt x="1924248" y="1863624"/>
                    <a:pt x="1924248" y="2040216"/>
                  </a:cubicBezTo>
                  <a:cubicBezTo>
                    <a:pt x="1924248" y="2216804"/>
                    <a:pt x="1924248" y="2683682"/>
                    <a:pt x="1837164" y="2867530"/>
                  </a:cubicBezTo>
                  <a:cubicBezTo>
                    <a:pt x="1750076" y="3051378"/>
                    <a:pt x="1554136" y="3111854"/>
                    <a:pt x="1401736" y="3143300"/>
                  </a:cubicBezTo>
                  <a:cubicBezTo>
                    <a:pt x="1249336" y="3174748"/>
                    <a:pt x="1005012" y="3036864"/>
                    <a:pt x="922764" y="3056216"/>
                  </a:cubicBezTo>
                  <a:cubicBezTo>
                    <a:pt x="840516" y="3075568"/>
                    <a:pt x="980820" y="3184424"/>
                    <a:pt x="908248" y="3259416"/>
                  </a:cubicBezTo>
                  <a:cubicBezTo>
                    <a:pt x="871964" y="3296912"/>
                    <a:pt x="830840" y="3380368"/>
                    <a:pt x="766736" y="3443566"/>
                  </a:cubicBezTo>
                  <a:lnTo>
                    <a:pt x="744284" y="3461710"/>
                  </a:lnTo>
                  <a:lnTo>
                    <a:pt x="735272" y="3425664"/>
                  </a:lnTo>
                  <a:cubicBezTo>
                    <a:pt x="721704" y="3382504"/>
                    <a:pt x="706524" y="3344008"/>
                    <a:pt x="691444" y="3317020"/>
                  </a:cubicBezTo>
                  <a:cubicBezTo>
                    <a:pt x="631116" y="3209068"/>
                    <a:pt x="486656" y="3145568"/>
                    <a:pt x="405692" y="3107468"/>
                  </a:cubicBezTo>
                  <a:cubicBezTo>
                    <a:pt x="324732" y="3069368"/>
                    <a:pt x="235828" y="3129694"/>
                    <a:pt x="205668" y="3088420"/>
                  </a:cubicBezTo>
                  <a:cubicBezTo>
                    <a:pt x="175504" y="3047144"/>
                    <a:pt x="245356" y="2959832"/>
                    <a:pt x="224716" y="2859820"/>
                  </a:cubicBezTo>
                  <a:cubicBezTo>
                    <a:pt x="204080" y="2759808"/>
                    <a:pt x="110416" y="2702656"/>
                    <a:pt x="81844" y="2488344"/>
                  </a:cubicBezTo>
                  <a:cubicBezTo>
                    <a:pt x="53268" y="2274032"/>
                    <a:pt x="170744" y="2105756"/>
                    <a:pt x="53268" y="1573944"/>
                  </a:cubicBezTo>
                  <a:cubicBezTo>
                    <a:pt x="45928" y="1540706"/>
                    <a:pt x="37724" y="1504330"/>
                    <a:pt x="28740" y="1465238"/>
                  </a:cubicBezTo>
                  <a:lnTo>
                    <a:pt x="0" y="1342246"/>
                  </a:lnTo>
                  <a:lnTo>
                    <a:pt x="2024" y="1342498"/>
                  </a:lnTo>
                  <a:cubicBezTo>
                    <a:pt x="97196" y="1336464"/>
                    <a:pt x="484" y="1190960"/>
                    <a:pt x="53268" y="1154844"/>
                  </a:cubicBezTo>
                  <a:cubicBezTo>
                    <a:pt x="113592" y="1113568"/>
                    <a:pt x="240592" y="1167544"/>
                    <a:pt x="310444" y="1088168"/>
                  </a:cubicBezTo>
                  <a:cubicBezTo>
                    <a:pt x="380292" y="1008794"/>
                    <a:pt x="404104" y="734156"/>
                    <a:pt x="472368" y="678594"/>
                  </a:cubicBezTo>
                  <a:cubicBezTo>
                    <a:pt x="540628" y="623032"/>
                    <a:pt x="637468" y="780194"/>
                    <a:pt x="720016" y="754794"/>
                  </a:cubicBezTo>
                  <a:cubicBezTo>
                    <a:pt x="802568" y="729394"/>
                    <a:pt x="893056" y="567468"/>
                    <a:pt x="967668" y="526194"/>
                  </a:cubicBezTo>
                  <a:cubicBezTo>
                    <a:pt x="1042280" y="484920"/>
                    <a:pt x="1142292" y="592868"/>
                    <a:pt x="1167692" y="507144"/>
                  </a:cubicBezTo>
                  <a:cubicBezTo>
                    <a:pt x="1193092" y="421420"/>
                    <a:pt x="1070856" y="76932"/>
                    <a:pt x="1120068" y="11844"/>
                  </a:cubicBezTo>
                  <a:cubicBezTo>
                    <a:pt x="1126220" y="3708"/>
                    <a:pt x="1134678" y="136"/>
                    <a:pt x="1144960" y="4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0FF804E9-630C-011B-EA9C-C0EDE41F7EB3}"/>
                </a:ext>
              </a:extLst>
            </p:cNvPr>
            <p:cNvCxnSpPr>
              <a:cxnSpLocks/>
            </p:cNvCxnSpPr>
            <p:nvPr/>
          </p:nvCxnSpPr>
          <p:spPr>
            <a:xfrm>
              <a:off x="4212427" y="4501796"/>
              <a:ext cx="1140623" cy="1189392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8318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91797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pptx336_日本地図から見た滋賀県の場所イラスト</dc:title>
  <dc:subject>pptx336_日本地図から見た滋賀県の場所イラスト</dc:subject>
  <dc:creator>でじけろお</dc:creator>
  <cp:revision>1</cp:revision>
  <dcterms:created xsi:type="dcterms:W3CDTF">2018-05-20T00:31:01Z</dcterms:created>
  <dcterms:modified xsi:type="dcterms:W3CDTF">2025-12-14T01:16:53Z</dcterms:modified>
  <cp:version>1</cp:version>
</cp:coreProperties>
</file>